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54F2-000F-4C3D-8FC8-11D736054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Miss Ventre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10375-D6B3-4A89-AF98-B75DB51D0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Film</a:t>
            </a:r>
          </a:p>
          <a:p>
            <a:r>
              <a:rPr lang="en-US" dirty="0"/>
              <a:t>Sociology</a:t>
            </a:r>
          </a:p>
          <a:p>
            <a:r>
              <a:rPr lang="en-US" dirty="0"/>
              <a:t>World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C15E9-4206-4E51-B638-DF3E1B32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9" y="434823"/>
            <a:ext cx="4735032" cy="3551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B5526-404E-47CA-A33B-8D5B80639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61" y="434823"/>
            <a:ext cx="4735032" cy="3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3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E00BA-6A0C-4B87-86F0-8464E1C7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5215"/>
            <a:ext cx="2722196" cy="2525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8B65E-FB29-4F08-890B-504A9CE2A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397" y="4096323"/>
            <a:ext cx="3098799" cy="2438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3D0C3-7293-4AF1-9472-4730875A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Miss Ventre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D59E-C269-420F-8687-F1EC0CBD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588881" cy="4023360"/>
          </a:xfrm>
        </p:spPr>
        <p:txBody>
          <a:bodyPr/>
          <a:lstStyle/>
          <a:p>
            <a:r>
              <a:rPr lang="en-US" dirty="0"/>
              <a:t>Bachelor’s Degree in Social Studies Education &amp; History (Go Dawgs!!)</a:t>
            </a:r>
          </a:p>
          <a:p>
            <a:r>
              <a:rPr lang="en-US" dirty="0"/>
              <a:t>Master’s  Degree in American Studies</a:t>
            </a:r>
          </a:p>
          <a:p>
            <a:r>
              <a:rPr lang="en-US" dirty="0"/>
              <a:t>Teacher for 8 Years</a:t>
            </a:r>
          </a:p>
          <a:p>
            <a:r>
              <a:rPr lang="en-US" dirty="0"/>
              <a:t>Traveled to 32 countries on 6 continents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AAC6A-AA84-46BA-AF46-F054246EB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050" y="2148460"/>
            <a:ext cx="3358008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0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A9B4-4C4D-4F56-BF3F-09A4034C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CB14-F939-496E-9A1B-A00858685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083638" cy="4023360"/>
          </a:xfrm>
        </p:spPr>
        <p:txBody>
          <a:bodyPr/>
          <a:lstStyle/>
          <a:p>
            <a:r>
              <a:rPr lang="en-US" dirty="0"/>
              <a:t>Content Heavy </a:t>
            </a:r>
          </a:p>
          <a:p>
            <a:r>
              <a:rPr lang="en-US" dirty="0"/>
              <a:t>Activity Based</a:t>
            </a:r>
          </a:p>
          <a:p>
            <a:r>
              <a:rPr lang="en-US" dirty="0"/>
              <a:t>Requires more time &amp; effort than previous years</a:t>
            </a:r>
          </a:p>
          <a:p>
            <a:r>
              <a:rPr lang="en-US" dirty="0"/>
              <a:t>Prep for junior year/ AP &amp; On level</a:t>
            </a:r>
          </a:p>
          <a:p>
            <a:endParaRPr lang="en-US" dirty="0"/>
          </a:p>
          <a:p>
            <a:r>
              <a:rPr lang="en-US" dirty="0"/>
              <a:t>Mckeehistory.weebly.com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13259-9596-4719-A49B-2C56A959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18671" y="939751"/>
            <a:ext cx="3589997" cy="2692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A3EEA-AAB0-47B5-9A21-9A18DA12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16" y="4297680"/>
            <a:ext cx="3642438" cy="2312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3044B-E0C6-404A-98C7-4FBB7BC68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38"/>
          <a:stretch/>
        </p:blipFill>
        <p:spPr>
          <a:xfrm rot="5400000">
            <a:off x="8235519" y="725951"/>
            <a:ext cx="3517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E692-B47A-417F-9D58-7D76648E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A6229-E18C-46F7-9E1D-7D585F110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9909" cy="4023360"/>
          </a:xfrm>
        </p:spPr>
        <p:txBody>
          <a:bodyPr/>
          <a:lstStyle/>
          <a:p>
            <a:r>
              <a:rPr lang="en-US" dirty="0"/>
              <a:t>I love being able to teach all of your kids again!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Academic Elective</a:t>
            </a:r>
          </a:p>
          <a:p>
            <a:r>
              <a:rPr lang="en-US" dirty="0"/>
              <a:t>Project Based Learning</a:t>
            </a:r>
          </a:p>
          <a:p>
            <a:r>
              <a:rPr lang="en-US" dirty="0"/>
              <a:t>Hot Topics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955C3-4CDF-4C69-A708-C4FB0C1F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477" y="423863"/>
            <a:ext cx="3395488" cy="2490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90953-E9C7-42FB-B9E7-250D7878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1952720"/>
            <a:ext cx="3581400" cy="43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8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86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Meet Miss Ventre</vt:lpstr>
      <vt:lpstr>About Miss Ventre</vt:lpstr>
      <vt:lpstr>World History</vt:lpstr>
      <vt:lpstr>Sociology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Miss Ventre</dc:title>
  <dc:creator>McKee, Kristy V</dc:creator>
  <cp:lastModifiedBy>McKee, Kristy V</cp:lastModifiedBy>
  <cp:revision>4</cp:revision>
  <dcterms:created xsi:type="dcterms:W3CDTF">2018-08-31T16:33:18Z</dcterms:created>
  <dcterms:modified xsi:type="dcterms:W3CDTF">2018-08-31T17:11:15Z</dcterms:modified>
</cp:coreProperties>
</file>